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58" r:id="rId3"/>
    <p:sldId id="259" r:id="rId4"/>
    <p:sldId id="267" r:id="rId5"/>
    <p:sldId id="261" r:id="rId6"/>
    <p:sldId id="262" r:id="rId7"/>
    <p:sldId id="263" r:id="rId8"/>
    <p:sldId id="264" r:id="rId9"/>
    <p:sldId id="268" r:id="rId10"/>
    <p:sldId id="269" r:id="rId11"/>
    <p:sldId id="270" r:id="rId12"/>
    <p:sldId id="271" r:id="rId13"/>
    <p:sldId id="266" r:id="rId14"/>
    <p:sldId id="265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94660"/>
  </p:normalViewPr>
  <p:slideViewPr>
    <p:cSldViewPr>
      <p:cViewPr varScale="1">
        <p:scale>
          <a:sx n="78" d="100"/>
          <a:sy n="78" d="100"/>
        </p:scale>
        <p:origin x="-2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-0.2143338226789448"/>
                  <c:y val="-0.1562470738454990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1661272743449441"/>
                  <c:y val="-2.945768603248918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Wordpress</c:v>
                </c:pt>
                <c:pt idx="1">
                  <c:v>Joomla</c:v>
                </c:pt>
                <c:pt idx="2">
                  <c:v>Drupal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0.55300000000000005</c:v>
                </c:pt>
                <c:pt idx="1">
                  <c:v>0.108</c:v>
                </c:pt>
                <c:pt idx="2">
                  <c:v>6.3E-2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D711C-33DE-4DFC-8337-20E33513A42B}" type="datetimeFigureOut">
              <a:rPr lang="en-AU" smtClean="0"/>
              <a:t>20/07/2012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ACF40-29E2-4F36-8844-2CAD1CE76C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635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A5A09-FF74-4C12-B647-09122DF34106}" type="datetime1">
              <a:rPr lang="en-US" smtClean="0"/>
              <a:t>7/20/2012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D49C-255A-4C6D-AF4D-D3E1705361F3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35CB-E7D8-4CA8-A17C-BCADAE3CF191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66C6-4FB7-4CBF-A1A4-977A925A496C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6D923-9B2E-4708-BA51-320DF1847F6D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9B4F-A16E-4A4C-8B88-2524C08F628D}" type="datetime1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265D-690F-4E4C-8597-7B9190079CBC}" type="datetime1">
              <a:rPr lang="en-US" smtClean="0"/>
              <a:t>7/20/2012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0F5E-AD24-41CD-8933-9770D4A94920}" type="datetime1">
              <a:rPr lang="en-US" smtClean="0"/>
              <a:t>7/20/2012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1FEE-47BE-4423-9496-2B5BF9D5E192}" type="datetime1">
              <a:rPr lang="en-US" smtClean="0"/>
              <a:t>7/20/2012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331D-25B6-4171-830B-2CF04F9759E6}" type="datetime1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8DCE-2DA4-4E59-BB03-9FAE9948B48E}" type="datetime1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5E6473D-EE46-42C1-99A6-DE2508819B3E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8E4AE7E-26C1-4446-8667-258E1C51A6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362" y="1725038"/>
            <a:ext cx="3810000" cy="23622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7BDF-4173-46FB-912E-332D477FEE49}" type="datetime1">
              <a:rPr lang="en-US" smtClean="0"/>
              <a:t>7/20/2012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708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Xuất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A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138" y="1595438"/>
            <a:ext cx="5418137" cy="366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1BA3-AD2C-4AB1-9DFD-A970C35A9AB8}" type="datetime1">
              <a:rPr lang="en-US" smtClean="0"/>
              <a:t>7/20/2012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9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Ng</a:t>
            </a:r>
            <a:r>
              <a:rPr lang="vi-VN" dirty="0" smtClean="0"/>
              <a:t>ười</a:t>
            </a:r>
            <a:r>
              <a:rPr lang="en-US" dirty="0" smtClean="0"/>
              <a:t> </a:t>
            </a:r>
            <a:r>
              <a:rPr lang="en-US" dirty="0" err="1" smtClean="0"/>
              <a:t>xem</a:t>
            </a:r>
            <a:r>
              <a:rPr lang="en-US" dirty="0"/>
              <a:t> </a:t>
            </a:r>
            <a:r>
              <a:rPr lang="en-US" dirty="0" err="1" smtClean="0"/>
              <a:t>bình</a:t>
            </a:r>
            <a:r>
              <a:rPr lang="en-US" dirty="0"/>
              <a:t> </a:t>
            </a:r>
            <a:r>
              <a:rPr lang="en-US" dirty="0" err="1"/>
              <a:t>luận</a:t>
            </a:r>
            <a:endParaRPr lang="en-A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340" y="1981200"/>
            <a:ext cx="5494337" cy="374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4D880-1E01-4F36-A776-C1EA764CB42B}" type="datetime1">
              <a:rPr lang="en-US" smtClean="0"/>
              <a:t>7/20/2012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Phản</a:t>
            </a:r>
            <a:r>
              <a:rPr lang="en-US" dirty="0"/>
              <a:t> </a:t>
            </a:r>
            <a:r>
              <a:rPr lang="en-US" dirty="0" err="1"/>
              <a:t>hồi</a:t>
            </a:r>
            <a:endParaRPr lang="en-A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5510213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E1CD-A041-4F91-8D37-089CDD4359D6}" type="datetime1">
              <a:rPr lang="en-US" smtClean="0"/>
              <a:t>7/20/2012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7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sz="4400" dirty="0"/>
              <a:t>ỨNG DỤNG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http</a:t>
            </a:r>
            <a:r>
              <a:rPr lang="en-AU" dirty="0"/>
              <a:t>://www.wordpressvn.net/</a:t>
            </a:r>
            <a:endParaRPr lang="en-AU" dirty="0" smtClean="0"/>
          </a:p>
          <a:p>
            <a:r>
              <a:rPr lang="en-US" dirty="0" smtClean="0"/>
              <a:t>http://hoangngoc.net/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8728-190C-4895-845C-542EF7BB9C3A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1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00200"/>
          </a:xfrm>
        </p:spPr>
        <p:txBody>
          <a:bodyPr/>
          <a:lstStyle/>
          <a:p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plugin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page</a:t>
            </a:r>
          </a:p>
          <a:p>
            <a:pPr lvl="1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AFED-D4D5-4E6E-A398-0672C976C023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5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600200"/>
          </a:xfrm>
        </p:spPr>
        <p:txBody>
          <a:bodyPr/>
          <a:lstStyle/>
          <a:p>
            <a:r>
              <a:rPr lang="en-US" sz="4000" dirty="0" err="1" smtClean="0"/>
              <a:t>Cám</a:t>
            </a:r>
            <a:r>
              <a:rPr lang="en-US" sz="4000" dirty="0" smtClean="0"/>
              <a:t> </a:t>
            </a:r>
            <a:r>
              <a:rPr lang="vi-VN" sz="4000" dirty="0" smtClean="0"/>
              <a:t>ơ</a:t>
            </a:r>
            <a:r>
              <a:rPr lang="en-US" sz="4000" dirty="0"/>
              <a:t>n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en-US" sz="4000" dirty="0" smtClean="0"/>
              <a:t> </a:t>
            </a:r>
            <a:r>
              <a:rPr lang="vi-VN" sz="4000" dirty="0" smtClean="0"/>
              <a:t>đã</a:t>
            </a:r>
            <a:r>
              <a:rPr lang="en-US" sz="4000" dirty="0"/>
              <a:t> </a:t>
            </a:r>
            <a:r>
              <a:rPr lang="en-US" sz="4000" dirty="0" err="1" smtClean="0"/>
              <a:t>chú</a:t>
            </a:r>
            <a:r>
              <a:rPr lang="en-US" sz="4000" dirty="0"/>
              <a:t> ý </a:t>
            </a:r>
            <a:r>
              <a:rPr lang="en-US" sz="4000" dirty="0" err="1" smtClean="0"/>
              <a:t>lắng</a:t>
            </a:r>
            <a:r>
              <a:rPr lang="en-US" sz="4000" dirty="0" smtClean="0"/>
              <a:t> </a:t>
            </a:r>
            <a:r>
              <a:rPr lang="en-US" sz="4000" dirty="0" err="1" smtClean="0"/>
              <a:t>nghe</a:t>
            </a:r>
            <a:r>
              <a:rPr lang="en-US" sz="4000" dirty="0" smtClean="0"/>
              <a:t>.</a:t>
            </a:r>
            <a:endParaRPr lang="en-AU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66C6-4FB7-4CBF-A1A4-977A925A496C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2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Blog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WordPress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blog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PHP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MySQL database.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Được phát triển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bởi 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Matt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Mullenweg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 1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internet do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PC World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191000"/>
            <a:ext cx="3025300" cy="17647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D747-5182-4DF7-AD58-238EDACF4D02}" type="datetime1">
              <a:rPr lang="en-US" smtClean="0"/>
              <a:t>7/20/2012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9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ffectLst/>
              </a:rPr>
              <a:t>Lịch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sử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hình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thành</a:t>
            </a:r>
            <a:r>
              <a:rPr lang="en-US" b="1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/5/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2003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v 0.7 </a:t>
            </a: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81199"/>
            <a:ext cx="5943600" cy="3698503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559-A011-4AAE-8FE3-B7BB7E942D46}" type="datetime1">
              <a:rPr lang="en-US" smtClean="0"/>
              <a:t>7/20/2012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2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ffectLst/>
              </a:rPr>
              <a:t>Lịch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sử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hình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thành</a:t>
            </a:r>
            <a:r>
              <a:rPr lang="en-US" b="1" dirty="0">
                <a:effectLst/>
              </a:rPr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2012 V3.4.1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907079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96A5-6D15-4026-995D-B177FC054DBE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r>
              <a:rPr lang="en-US" dirty="0" smtClean="0"/>
              <a:t> </a:t>
            </a:r>
            <a:r>
              <a:rPr lang="en-US" dirty="0" err="1" smtClean="0"/>
              <a:t>bật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A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AU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AU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) </a:t>
            </a:r>
          </a:p>
          <a:p>
            <a:r>
              <a:rPr lang="en-AU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Plugin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A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AU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comment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AU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user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viên</a:t>
            </a:r>
            <a:endParaRPr lang="en-AU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CD2-74E6-4D80-9492-60B01A8AED45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7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Nhược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WordPress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Blog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nay.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FEE0-5F12-4124-AD6F-F8B49F831806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8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b="1" dirty="0" err="1">
                <a:effectLst/>
              </a:rPr>
              <a:t>Báo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cáo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thống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kê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về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wordpress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và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các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mã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nguồn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mở</a:t>
            </a:r>
            <a:r>
              <a:rPr lang="en-AU" sz="4000" b="1" dirty="0">
                <a:effectLst/>
              </a:rPr>
              <a:t> </a:t>
            </a:r>
            <a:r>
              <a:rPr lang="en-AU" sz="4000" b="1" dirty="0" err="1">
                <a:effectLst/>
              </a:rPr>
              <a:t>khác</a:t>
            </a:r>
            <a:r>
              <a:rPr lang="en-AU" sz="4000" b="1" dirty="0">
                <a:effectLst/>
              </a:rPr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website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AU" dirty="0">
                <a:latin typeface="Times New Roman" pitchFamily="18" charset="0"/>
                <a:cs typeface="Times New Roman" pitchFamily="18" charset="0"/>
              </a:rPr>
              <a:t> WP 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đâ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Alexa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1.000.000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website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WP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55.3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Joomla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8.7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Drupal. 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018457828"/>
              </p:ext>
            </p:extLst>
          </p:nvPr>
        </p:nvGraphicFramePr>
        <p:xfrm>
          <a:off x="2209800" y="3581400"/>
          <a:ext cx="4495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519-9031-4297-83F3-AA2BD8DD0EA7}" type="datetime1">
              <a:rPr lang="en-US" smtClean="0"/>
              <a:t>7/20/2012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9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400" b="1" dirty="0" err="1">
                <a:effectLst/>
              </a:rPr>
              <a:t>Nguyên</a:t>
            </a:r>
            <a:r>
              <a:rPr lang="en-AU" sz="4400" b="1" dirty="0">
                <a:effectLst/>
              </a:rPr>
              <a:t> </a:t>
            </a:r>
            <a:r>
              <a:rPr lang="en-AU" sz="4400" b="1" dirty="0" err="1">
                <a:effectLst/>
              </a:rPr>
              <a:t>tắc</a:t>
            </a:r>
            <a:r>
              <a:rPr lang="en-AU" sz="4400" b="1" dirty="0">
                <a:effectLst/>
              </a:rPr>
              <a:t> </a:t>
            </a:r>
            <a:r>
              <a:rPr lang="en-AU" sz="4400" b="1" dirty="0" err="1">
                <a:effectLst/>
              </a:rPr>
              <a:t>hoạt</a:t>
            </a:r>
            <a:r>
              <a:rPr lang="en-AU" sz="4400" b="1" dirty="0">
                <a:effectLst/>
              </a:rPr>
              <a:t> </a:t>
            </a:r>
            <a:r>
              <a:rPr lang="en-AU" sz="4400" b="1" dirty="0" err="1">
                <a:effectLst/>
              </a:rPr>
              <a:t>động</a:t>
            </a:r>
            <a:r>
              <a:rPr lang="en-AU" sz="4400" b="1" dirty="0">
                <a:effectLst/>
              </a:rPr>
              <a:t> 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13F4-059B-45F1-B674-AFC38D0FB103}" type="datetime1">
              <a:rPr lang="en-US" smtClean="0"/>
              <a:t>7/20/2012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4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Soạn</a:t>
            </a:r>
            <a:r>
              <a:rPr lang="en-US" dirty="0"/>
              <a:t> </a:t>
            </a:r>
            <a:r>
              <a:rPr lang="en-US" dirty="0" err="1" smtClean="0"/>
              <a:t>thảo</a:t>
            </a:r>
            <a:r>
              <a:rPr lang="en-US" dirty="0"/>
              <a:t> </a:t>
            </a:r>
            <a:r>
              <a:rPr lang="en-US" dirty="0" err="1" smtClean="0"/>
              <a:t>bài</a:t>
            </a:r>
            <a:r>
              <a:rPr lang="en-US" dirty="0"/>
              <a:t> </a:t>
            </a:r>
            <a:r>
              <a:rPr lang="en-US" dirty="0" err="1"/>
              <a:t>viết</a:t>
            </a:r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74" y="1447800"/>
            <a:ext cx="56626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26CD-F49D-4EF9-97CB-582AA548346E}" type="datetime1">
              <a:rPr lang="en-US" smtClean="0"/>
              <a:t>7/20/2012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AE7E-26C1-4446-8667-258E1C51A6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6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355</TotalTime>
  <Words>373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Executive</vt:lpstr>
      <vt:lpstr>PowerPoint Presentation</vt:lpstr>
      <vt:lpstr>Giới thiệu chung</vt:lpstr>
      <vt:lpstr>Lịch sử hình thành </vt:lpstr>
      <vt:lpstr>Lịch sử hình thành </vt:lpstr>
      <vt:lpstr>Tính năng nổi bật</vt:lpstr>
      <vt:lpstr>Nhược điểm</vt:lpstr>
      <vt:lpstr>Báo cáo thống kê về wordpress và các mã nguồn mở khác </vt:lpstr>
      <vt:lpstr>Nguyên tắc hoạt động  </vt:lpstr>
      <vt:lpstr>Soạn thảo bài viết</vt:lpstr>
      <vt:lpstr>Xuất bản</vt:lpstr>
      <vt:lpstr>Người xem bình luận</vt:lpstr>
      <vt:lpstr>Phản hồi</vt:lpstr>
      <vt:lpstr>ỨNG DỤNG </vt:lpstr>
      <vt:lpstr>Hướng dẫn phát triển ứng dụng</vt:lpstr>
      <vt:lpstr>Cám ơn các bạn đã chú ý lắng nghe.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Facebook</dc:creator>
  <cp:lastModifiedBy>VietTrung</cp:lastModifiedBy>
  <cp:revision>76</cp:revision>
  <dcterms:created xsi:type="dcterms:W3CDTF">2012-07-17T12:58:59Z</dcterms:created>
  <dcterms:modified xsi:type="dcterms:W3CDTF">2012-07-20T01:23:28Z</dcterms:modified>
</cp:coreProperties>
</file>